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4" d="100"/>
          <a:sy n="64" d="100"/>
        </p:scale>
        <p:origin x="519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350EA3-AF36-4B9B-9984-BD35E53691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98ADF4F-E86F-43E2-B083-D24118795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03BDC2-CD5D-4AF2-8CF2-F19FC8669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056779-EF9A-4374-82B3-57B80938F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3F28B4-2434-401F-894F-47B33DF94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410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0206FB-0E54-4909-AB4D-6289887C3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4E8FC92-40FE-4C0B-AA3C-5437E6EC7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8BE7CE4-701D-4ACC-A7BA-0BADAFF45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8010F7-3C40-4E46-B277-61D943298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4C56E4-EDE9-4283-B0D4-2E350E2F6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403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712C385-F90E-4CC7-A33E-6213F19BAE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C06D3AC-7D49-4C44-9556-CEBE673138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3CFED17-3D2E-4591-8B7E-559D76411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8E8555-8584-47A8-AB78-AB11EE75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706C7FF-79F6-49C4-A14C-92DD62A2D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3023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E15B2-2D75-47B8-A158-D2B16E54D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26BBDA-8831-4D26-A862-F2FF58009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39C275-DBA1-4560-B3E9-E289C4300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034D39-5244-4711-9F14-FAE06DF3E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33B32D-1D34-471A-B4E4-E7B387E84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8156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754B5C-6B85-46FC-9517-1759732E8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A5EFCBB-BFD5-45B4-A6A6-129FED728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7BDC37-3C35-4ADB-AC53-8CED33C00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76C800-15B9-4CFC-8E37-81809FA9F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705F7F-BA1B-495C-8A10-D000E5256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6929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6E0B6C-AAEB-4D9A-ABD7-B107DD25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A642B8-A330-47D4-8FFF-41D917644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DA260D3-A0FA-48FF-A7CB-C9470F4A1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229508C-9816-405C-BE28-29856BDAC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A70423D-61A9-4F49-90D9-040261B76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879F34C-1640-4E3C-9590-9F2F8A95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814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B42009-3556-4399-AA4A-1924703D3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A26DAE-80E2-4AE2-A7E7-63FF1B38B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8BF81F4-CE1A-4ED5-A705-8AF22DD4D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67C49B6-71F3-4CD5-B255-3040359CA5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4315D6D-7146-40EA-AEDF-B85146F417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62B1237-41F8-44B5-989E-5D9AC05EE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2991FAB-A553-4BB7-AF5C-87DA6FEB3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0CF9B9EC-A051-4395-B0B8-53DD1EE47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8854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2FA245-A9F5-4D6B-91C2-5FAE0D1DC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8D0FA7D-07E9-4FF8-A116-5858FB16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1EB3A04-5655-48C3-AA28-1B8641D2F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4BFF2BD-918C-4E93-A63C-84EF5AC43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791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CE4BD12-A9D7-4DE9-B91C-04AD07DC9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568C207-5766-48F6-8727-F7E37A915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EDAB20C-B4C0-4296-9323-55FE9FB85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211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D5A91C-8283-47D6-89B2-A6F4C10F0D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D51623E-6857-4C45-A8DB-7B05A433D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C9FD3DC-5B58-4D91-A910-18C340CE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36046B0-FDE4-44AF-8875-1D9AE67D4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CD2F146-8F37-4AFA-8C83-5CF016876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4843336-3AD3-4349-B2DC-76581D4F5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8900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F0B52A-AAC5-4D7D-A71F-3FA82CA49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595750AF-2919-42CA-9E49-5A65942EC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AC8FBED-1AB2-4F44-A67B-96666713E2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7A2402A-7D20-495C-820D-2462C8395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FF55ED9-6E22-4AF4-9568-4C1EF312C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6BFC46B-411B-4853-AB60-EB34B304A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4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82B1E15-A57A-461A-B10A-DED95FFDF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ABBA40C-36A8-48AC-AD2D-92A7A76D8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E7E5C6-468C-42D1-8740-F71F30481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65579-18A0-414D-B4D1-A795C206324B}" type="datetimeFigureOut">
              <a:rPr lang="de-DE" smtClean="0"/>
              <a:t>08.04.2021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B800C5-0515-473B-8F14-432FA3A409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E68634B-4C94-496D-9840-ABA4A416E1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16801-4ADC-4320-8038-9DB77CB4E1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4865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BF8DB7-E6F8-459F-9CB5-B01E5BE3B0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PMP „Future </a:t>
            </a:r>
            <a:r>
              <a:rPr lang="de-DE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 Cybersecurity“</a:t>
            </a:r>
            <a:b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Chair´s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 Annual Report 2020</a:t>
            </a:r>
            <a:b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(Dr. H</a:t>
            </a:r>
            <a:r>
              <a:rPr lang="de-DE" sz="2800" b="1">
                <a:latin typeface="Arial" panose="020B0604020202020204" pitchFamily="34" charset="0"/>
                <a:cs typeface="Arial" panose="020B0604020202020204" pitchFamily="34" charset="0"/>
              </a:rPr>
              <a:t>amadoun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 Toure`)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BD5B19-A482-472B-890B-AB052F8559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4608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2FE4FD-515A-4536-B06C-BD9F5A3E5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748" y="312660"/>
            <a:ext cx="10207052" cy="5743366"/>
          </a:xfrm>
        </p:spPr>
        <p:txBody>
          <a:bodyPr>
            <a:normAutofit fontScale="90000"/>
          </a:bodyPr>
          <a:lstStyle/>
          <a:p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PMP Meetings in 2020:</a:t>
            </a:r>
            <a:b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Several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videoconference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meetings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held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period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August-September 2020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- PMP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identified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key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Global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(i.e. Covid-19)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Security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Breaches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- PMP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reviewed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Normative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Approaches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Cybersecurity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- Brod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spectrum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Technological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Advancements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been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considered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impact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cybersecurity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- PMP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has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proposed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a Work Plan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2020-2021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main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theme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„Emerging Technological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Advancements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Risks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Challenges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including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*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technological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innovations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*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ethical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aspects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* legal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reqiuirements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*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socio-economic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impact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* Special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focus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Artificial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Intelligence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and Data Science 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	(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Autonomous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de-DE" sz="2000" dirty="0" err="1">
                <a:latin typeface="Arial" panose="020B0604020202020204" pitchFamily="34" charset="0"/>
                <a:cs typeface="Arial" panose="020B0604020202020204" pitchFamily="34" charset="0"/>
              </a:rPr>
              <a:t>driving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56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Breitbild</PresentationFormat>
  <Paragraphs>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PMP „Future of Cybersecurity“  Chair´s Annual Report 2020 (Dr. Hamadoun Toure`)</vt:lpstr>
      <vt:lpstr>PMP Meetings in 2020:  - Several videoconference meetings were held during the period August-September 2020  - PMP has identified key Global Risks and Challenges (i.e. Covid-19) as well as Security Breaches  - PMP has reviewed Normative Approaches to Cybersecurity  - Brod spectrum of Technological Advancements have been considered and their impact on cybersecurity  - PMP has proposed a Work Plan for 2020-2021 with the main theme:   „Emerging Technological Advancements: Opportunities, Risks and Challenges“ including:   * technological innovations  * ethical aspects  * legal reqiuirements  * socio-economic impact   * Special focus on Artificial Intelligence and Data Science   ( Example: Autonomous systems / driving)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PMP „Future of Cybersecurity“  Chair´s Annual Report 2020</dc:title>
  <dc:creator>i41aaxel</dc:creator>
  <cp:lastModifiedBy>i41aaxel</cp:lastModifiedBy>
  <cp:revision>4</cp:revision>
  <cp:lastPrinted>2021-04-08T09:56:03Z</cp:lastPrinted>
  <dcterms:created xsi:type="dcterms:W3CDTF">2021-04-08T09:38:10Z</dcterms:created>
  <dcterms:modified xsi:type="dcterms:W3CDTF">2021-04-08T09:57:25Z</dcterms:modified>
</cp:coreProperties>
</file>